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300" r:id="rId28"/>
    <p:sldId id="285" r:id="rId29"/>
    <p:sldId id="286" r:id="rId30"/>
    <p:sldId id="301" r:id="rId31"/>
    <p:sldId id="302" r:id="rId32"/>
    <p:sldId id="303" r:id="rId33"/>
    <p:sldId id="287" r:id="rId34"/>
    <p:sldId id="297" r:id="rId35"/>
    <p:sldId id="289" r:id="rId36"/>
    <p:sldId id="290" r:id="rId37"/>
    <p:sldId id="291" r:id="rId38"/>
    <p:sldId id="299" r:id="rId39"/>
    <p:sldId id="298" r:id="rId40"/>
    <p:sldId id="304" r:id="rId41"/>
    <p:sldId id="292" r:id="rId4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7B6C0DC-8C30-446E-B4A6-3470DBAF55A2}">
          <p14:sldIdLst/>
        </p14:section>
        <p14:section name="Раздел без заголовка" id="{079EEE72-02AF-44AF-8908-BB7987AD630B}">
          <p14:sldIdLst>
            <p14:sldId id="256"/>
            <p14:sldId id="257"/>
            <p14:sldId id="258"/>
            <p14:sldId id="259"/>
            <p14:sldId id="261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300"/>
            <p14:sldId id="285"/>
            <p14:sldId id="286"/>
            <p14:sldId id="301"/>
            <p14:sldId id="302"/>
            <p14:sldId id="303"/>
            <p14:sldId id="287"/>
            <p14:sldId id="297"/>
            <p14:sldId id="289"/>
            <p14:sldId id="290"/>
            <p14:sldId id="291"/>
            <p14:sldId id="299"/>
            <p14:sldId id="298"/>
            <p14:sldId id="304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E4600-E9E4-4643-929B-36AD1578A0B2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A082F-045E-472C-84D2-EDA4E434D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Мир профессий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082F-045E-472C-84D2-EDA4E434D4D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82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082F-045E-472C-84D2-EDA4E434D4D4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9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082F-045E-472C-84D2-EDA4E434D4D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C60C-BD8B-4C4C-8038-CBE62C8D1017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8246-9E6D-4C31-84BD-CA17E80DEE8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C60C-BD8B-4C4C-8038-CBE62C8D1017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8246-9E6D-4C31-84BD-CA17E80DE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C60C-BD8B-4C4C-8038-CBE62C8D1017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8246-9E6D-4C31-84BD-CA17E80DE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C60C-BD8B-4C4C-8038-CBE62C8D1017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8246-9E6D-4C31-84BD-CA17E80DE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C60C-BD8B-4C4C-8038-CBE62C8D1017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8246-9E6D-4C31-84BD-CA17E80DEE8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C60C-BD8B-4C4C-8038-CBE62C8D1017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8246-9E6D-4C31-84BD-CA17E80DE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C60C-BD8B-4C4C-8038-CBE62C8D1017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8246-9E6D-4C31-84BD-CA17E80DE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C60C-BD8B-4C4C-8038-CBE62C8D1017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48246-9E6D-4C31-84BD-CA17E80DEE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C60C-BD8B-4C4C-8038-CBE62C8D1017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8246-9E6D-4C31-84BD-CA17E80DE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C60C-BD8B-4C4C-8038-CBE62C8D1017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1648246-9E6D-4C31-84BD-CA17E80DE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E2C60C-BD8B-4C4C-8038-CBE62C8D1017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8246-9E6D-4C31-84BD-CA17E80DEE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E2C60C-BD8B-4C4C-8038-CBE62C8D1017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1648246-9E6D-4C31-84BD-CA17E80DEE8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188640"/>
            <a:ext cx="4680520" cy="237626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МИР </a:t>
            </a:r>
            <a:br>
              <a:rPr lang="ru-RU" sz="5400" dirty="0" smtClean="0"/>
            </a:br>
            <a:r>
              <a:rPr lang="ru-RU" sz="5400" dirty="0" smtClean="0"/>
              <a:t>ПРОФЕССИЙ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2636912"/>
            <a:ext cx="5148064" cy="40324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Проект во  второй младшей группе</a:t>
            </a:r>
          </a:p>
          <a:p>
            <a:endParaRPr lang="ru-RU" sz="2400" dirty="0"/>
          </a:p>
          <a:p>
            <a:r>
              <a:rPr lang="ru-RU" sz="2400" dirty="0" smtClean="0"/>
              <a:t> 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Подготовили и провели воспитатели: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</a:t>
            </a:r>
            <a:r>
              <a:rPr lang="ru-RU" sz="2400" dirty="0" err="1" smtClean="0"/>
              <a:t>Батыева</a:t>
            </a:r>
            <a:r>
              <a:rPr lang="ru-RU" sz="2400" dirty="0" smtClean="0"/>
              <a:t> Н. С.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Жукова  О. Д.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67036" y="1467036"/>
            <a:ext cx="6858000" cy="39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Интеграция образовательных областей: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926502"/>
              </p:ext>
            </p:extLst>
          </p:nvPr>
        </p:nvGraphicFramePr>
        <p:xfrm>
          <a:off x="395536" y="1268760"/>
          <a:ext cx="8064896" cy="5040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6264"/>
                <a:gridCol w="5668632"/>
              </a:tblGrid>
              <a:tr h="5040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2000">
                          <a:effectLst/>
                        </a:rPr>
                        <a:t>Речевое развитие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2000" dirty="0">
                          <a:effectLst/>
                        </a:rPr>
                        <a:t>Чтение стихов по теме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2000" dirty="0">
                          <a:effectLst/>
                        </a:rPr>
                        <a:t>Отгадывание загадок по теме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2000" dirty="0">
                          <a:effectLst/>
                        </a:rPr>
                        <a:t>Чтение художественной литературы по теме 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Беседы о профессиях родителей с использованием наглядных альбомов, выполненных родителями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2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Интеграция образовательных областей: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553178"/>
              </p:ext>
            </p:extLst>
          </p:nvPr>
        </p:nvGraphicFramePr>
        <p:xfrm>
          <a:off x="323528" y="1340768"/>
          <a:ext cx="8233891" cy="5112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6476"/>
                <a:gridCol w="5787415"/>
              </a:tblGrid>
              <a:tr h="5112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2000" dirty="0">
                          <a:effectLst/>
                        </a:rPr>
                        <a:t>Художественно-эстетическое развитие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Продуктивная деятельность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Театрализованная  деятельность: постановка кукольной сценки «как звери весну искали»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2000" dirty="0">
                          <a:effectLst/>
                        </a:rPr>
                        <a:t>Самостоятельно-художественное творчество детей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0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Интеграция образовательных областей: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966433"/>
              </p:ext>
            </p:extLst>
          </p:nvPr>
        </p:nvGraphicFramePr>
        <p:xfrm>
          <a:off x="467544" y="1268760"/>
          <a:ext cx="8136904" cy="5040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7658"/>
                <a:gridCol w="5719246"/>
              </a:tblGrid>
              <a:tr h="5040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2000" dirty="0">
                          <a:effectLst/>
                        </a:rPr>
                        <a:t>Физическое развитие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2000" dirty="0">
                          <a:effectLst/>
                        </a:rPr>
                        <a:t>Разучивание физкультминуток по теме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2000" dirty="0">
                          <a:effectLst/>
                        </a:rPr>
                        <a:t>Разучивание пальчиковых гимнастик по теме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2000" dirty="0">
                          <a:effectLst/>
                        </a:rPr>
                        <a:t>Подвижные игры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5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Этапы реализации 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5328592"/>
          </a:xfrm>
        </p:spPr>
        <p:txBody>
          <a:bodyPr>
            <a:normAutofit fontScale="47500" lnSpcReduction="20000"/>
          </a:bodyPr>
          <a:lstStyle/>
          <a:p>
            <a:pPr marL="36576" indent="0">
              <a:buNone/>
            </a:pPr>
            <a:r>
              <a:rPr lang="ru-RU" dirty="0"/>
              <a:t>1)Под</a:t>
            </a:r>
            <a:r>
              <a:rPr lang="ru-RU" sz="3400" dirty="0"/>
              <a:t>готовительный этап – на протяжении реализации проекта</a:t>
            </a:r>
          </a:p>
          <a:p>
            <a:r>
              <a:rPr lang="ru-RU" sz="3400" dirty="0"/>
              <a:t>Создание предметно-развивающей среды:</a:t>
            </a:r>
          </a:p>
          <a:p>
            <a:r>
              <a:rPr lang="ru-RU" sz="3400" dirty="0"/>
              <a:t>пополнить игровую зону «Парикмахерская» наборами специальных инструментов;</a:t>
            </a:r>
          </a:p>
          <a:p>
            <a:r>
              <a:rPr lang="ru-RU" sz="3400" dirty="0"/>
              <a:t>пополнить игровую зону «Магазин» наборами специальных инструментов (весы, кассовый аппарат);</a:t>
            </a:r>
          </a:p>
          <a:p>
            <a:r>
              <a:rPr lang="ru-RU" sz="3400" dirty="0"/>
              <a:t>пополнить игровую зону «Больница» наборами специальных инструментов;</a:t>
            </a:r>
          </a:p>
          <a:p>
            <a:r>
              <a:rPr lang="ru-RU" sz="3400" dirty="0"/>
              <a:t>пополнить игровую зону «Кукольный театр» набором кукол «Профессии»;</a:t>
            </a:r>
          </a:p>
          <a:p>
            <a:r>
              <a:rPr lang="ru-RU" sz="3400" dirty="0"/>
              <a:t>добавить в игровой уголок транспорт: грузовые машины, легковые машины, трактор, т.д.;</a:t>
            </a:r>
          </a:p>
          <a:p>
            <a:r>
              <a:rPr lang="ru-RU" sz="3400" dirty="0"/>
              <a:t>пополнить игровые зоны костюмами по профессиям (строитель, врач, полицейский, повар);</a:t>
            </a:r>
          </a:p>
          <a:p>
            <a:r>
              <a:rPr lang="ru-RU" sz="3400" dirty="0"/>
              <a:t>внести дидактические и настольные игры: «Профессии», «У кого что?», «Собери картинку из кубиков», «Кто что делает», «Чудесный мешочек», «Что лишнее?»;</a:t>
            </a:r>
          </a:p>
          <a:p>
            <a:r>
              <a:rPr lang="ru-RU" sz="3400" dirty="0"/>
              <a:t>внести сюжетно-ролевые игры «Магазин», «Парикмахерская», «Больница», «Шоферы»;</a:t>
            </a:r>
          </a:p>
          <a:p>
            <a:r>
              <a:rPr lang="ru-RU" sz="3400" dirty="0"/>
              <a:t>пополнить библиотечку книгами Б. </a:t>
            </a:r>
            <a:r>
              <a:rPr lang="ru-RU" sz="3400" dirty="0" err="1"/>
              <a:t>Заходер</a:t>
            </a:r>
            <a:r>
              <a:rPr lang="ru-RU" sz="3400" dirty="0"/>
              <a:t> «Все работы хороши»; В. Маяковский «Кем быть?»; К. Чуковский «</a:t>
            </a:r>
            <a:r>
              <a:rPr lang="ru-RU" sz="3400" dirty="0" err="1"/>
              <a:t>Федорино</a:t>
            </a:r>
            <a:r>
              <a:rPr lang="ru-RU" sz="3400" dirty="0"/>
              <a:t> горе», С. Михалков «Дядя Степа»; </a:t>
            </a:r>
          </a:p>
          <a:p>
            <a:r>
              <a:rPr lang="ru-RU" sz="3400" dirty="0"/>
              <a:t>оформить альбомы «Профессии моих родителей»;</a:t>
            </a:r>
          </a:p>
          <a:p>
            <a:r>
              <a:rPr lang="ru-RU" sz="3400" dirty="0"/>
              <a:t>оформить дидактическую игру «Профессии»;</a:t>
            </a:r>
          </a:p>
          <a:p>
            <a:r>
              <a:rPr lang="ru-RU" sz="3400" dirty="0"/>
              <a:t>сформировать основные навыки профессии актер кукольного театра.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3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Этапы реализации проекта: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57403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dirty="0"/>
              <a:t>2)Основной  этап - февраль </a:t>
            </a:r>
            <a:r>
              <a:rPr lang="ru-RU" dirty="0" smtClean="0"/>
              <a:t>2017 </a:t>
            </a:r>
            <a:r>
              <a:rPr lang="ru-RU" dirty="0"/>
              <a:t>г. – январь 2018 г.</a:t>
            </a:r>
          </a:p>
          <a:p>
            <a:r>
              <a:rPr lang="ru-RU" dirty="0"/>
              <a:t>Посредством ресурсов непосредственно-образовательной деятельности, художественного творчества, продуктивной деятельности, речевой деятельности, сюжетно-ролевых, дидактических и развивающих игр познакомить детей с многообразием мира профессий, выявить предпосылки первичного профессионального самоопределения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9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Этапы реализации проекта: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68952" cy="4525963"/>
          </a:xfrm>
        </p:spPr>
        <p:txBody>
          <a:bodyPr/>
          <a:lstStyle/>
          <a:p>
            <a:pPr marL="36576" indent="0">
              <a:buNone/>
            </a:pPr>
            <a:r>
              <a:rPr lang="ru-RU" dirty="0"/>
              <a:t>3)Итоговый этап – февраль 2018 г.</a:t>
            </a:r>
          </a:p>
          <a:p>
            <a:r>
              <a:rPr lang="ru-RU" dirty="0"/>
              <a:t>Подведение итогов проекта включает в себя сбор и обработку методических , практических материалов, соотнесение поставленных и прогнозируемых результатов с полученными; обобщение материалов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79695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При условии реализации данного проекта можно предположить следующие результаты: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получение </a:t>
            </a:r>
            <a:r>
              <a:rPr lang="ru-RU" dirty="0"/>
              <a:t>детьми информации о таких профессиях, как повар, врач, шофер, строитель, летчик, актер; парикмахер, актер;</a:t>
            </a:r>
          </a:p>
          <a:p>
            <a:r>
              <a:rPr lang="ru-RU" dirty="0"/>
              <a:t>понимание детьми значимости этих профессий;</a:t>
            </a:r>
          </a:p>
          <a:p>
            <a:r>
              <a:rPr lang="ru-RU" dirty="0"/>
              <a:t>умение </a:t>
            </a:r>
            <a:r>
              <a:rPr lang="ru-RU" sz="3100" dirty="0"/>
              <a:t>организовать</a:t>
            </a:r>
            <a:r>
              <a:rPr lang="ru-RU" dirty="0"/>
              <a:t> сюжетно-ролевые игры на основе имеющихся знаний;</a:t>
            </a:r>
          </a:p>
          <a:p>
            <a:r>
              <a:rPr lang="ru-RU" dirty="0"/>
              <a:t>проявление признательности и уважения к труду взрослых;</a:t>
            </a:r>
          </a:p>
          <a:p>
            <a:r>
              <a:rPr lang="ru-RU" dirty="0"/>
              <a:t>создание альбомов «Профессии наших родителей»;</a:t>
            </a:r>
          </a:p>
          <a:p>
            <a:r>
              <a:rPr lang="ru-RU" dirty="0"/>
              <a:t>создание дидактической игры «Профессии»;</a:t>
            </a:r>
          </a:p>
          <a:p>
            <a:r>
              <a:rPr lang="ru-RU" dirty="0"/>
              <a:t>постановка силами детей кукольной сценки «Как звери весну искали».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5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Продукты проектной деятельности: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/>
              <a:t>альбомы «Профессии моих родителей»;</a:t>
            </a:r>
          </a:p>
          <a:p>
            <a:r>
              <a:rPr lang="ru-RU" dirty="0"/>
              <a:t>- дидактическая игра «Профессии»;</a:t>
            </a:r>
          </a:p>
          <a:p>
            <a:r>
              <a:rPr lang="ru-RU" dirty="0"/>
              <a:t>-кукольная сценка «Как звери весну искали».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6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Обеспечение</a:t>
            </a:r>
            <a:r>
              <a:rPr lang="ru-RU" b="1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Развивающие игры</a:t>
            </a:r>
          </a:p>
          <a:p>
            <a:r>
              <a:rPr lang="ru-RU" dirty="0"/>
              <a:t>Дидактические игры</a:t>
            </a:r>
          </a:p>
          <a:p>
            <a:r>
              <a:rPr lang="ru-RU" dirty="0"/>
              <a:t>Сюжетно-ролевые игры</a:t>
            </a:r>
          </a:p>
          <a:p>
            <a:r>
              <a:rPr lang="ru-RU" dirty="0"/>
              <a:t>Костюмы для сюжетно-ролевых игр</a:t>
            </a:r>
          </a:p>
          <a:p>
            <a:r>
              <a:rPr lang="ru-RU" dirty="0"/>
              <a:t>Наглядно-дидактические пособия</a:t>
            </a:r>
          </a:p>
          <a:p>
            <a:r>
              <a:rPr lang="ru-RU" dirty="0"/>
              <a:t>Специальная методическая литература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0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830688" cy="229512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Алгоритм планирования и организации 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9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Паспорт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Название </a:t>
            </a:r>
            <a:r>
              <a:rPr lang="ru-RU" b="1" dirty="0"/>
              <a:t>проекта: «Мир профессий»</a:t>
            </a:r>
            <a:endParaRPr lang="ru-RU" dirty="0"/>
          </a:p>
          <a:p>
            <a:r>
              <a:rPr lang="ru-RU" b="1" dirty="0"/>
              <a:t>Вид проекта:</a:t>
            </a:r>
            <a:r>
              <a:rPr lang="ru-RU" dirty="0"/>
              <a:t> долгосрочный, творческий, познавательно-игровой.</a:t>
            </a:r>
          </a:p>
          <a:p>
            <a:r>
              <a:rPr lang="ru-RU" b="1" dirty="0"/>
              <a:t>Сроки реализации:</a:t>
            </a:r>
            <a:r>
              <a:rPr lang="ru-RU" dirty="0"/>
              <a:t> </a:t>
            </a:r>
            <a:r>
              <a:rPr lang="ru-RU" dirty="0" smtClean="0"/>
              <a:t>январь 2017 </a:t>
            </a:r>
            <a:r>
              <a:rPr lang="ru-RU" dirty="0"/>
              <a:t>г. – февраль 2018 г.</a:t>
            </a:r>
          </a:p>
          <a:p>
            <a:r>
              <a:rPr lang="ru-RU" b="1" dirty="0"/>
              <a:t>Участники проекта:</a:t>
            </a:r>
            <a:r>
              <a:rPr lang="ru-RU" dirty="0"/>
              <a:t> воспитатели, дети второй младшей группы, родители.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0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Подготовительный этап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Сбор информации, материалов для реализации </a:t>
            </a:r>
            <a:r>
              <a:rPr lang="ru-RU" dirty="0" smtClean="0"/>
              <a:t>проекта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Подготовить методическую базу для формирования знания детей о профессиях</a:t>
            </a:r>
          </a:p>
        </p:txBody>
      </p:sp>
    </p:spTree>
    <p:extLst>
      <p:ext uri="{BB962C8B-B14F-4D97-AF65-F5344CB8AC3E}">
        <p14:creationId xmlns:p14="http://schemas.microsoft.com/office/powerpoint/2010/main" val="3899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Подготовительный этап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Разработка конспектов занятий, сценария итогового мероприятия, подготовка презентации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Закреплять с детьми знания о профессиях, элементарные профессиональные навыки</a:t>
            </a:r>
          </a:p>
        </p:txBody>
      </p:sp>
    </p:spTree>
    <p:extLst>
      <p:ext uri="{BB962C8B-B14F-4D97-AF65-F5344CB8AC3E}">
        <p14:creationId xmlns:p14="http://schemas.microsoft.com/office/powerpoint/2010/main" val="9374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7"/>
            <a:ext cx="8359080" cy="72008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Подготовительный </a:t>
            </a:r>
            <a:r>
              <a:rPr lang="ru-RU" sz="4400" b="1" dirty="0" smtClean="0">
                <a:solidFill>
                  <a:schemeClr val="tx1"/>
                </a:solidFill>
              </a:rPr>
              <a:t>этап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556734" y="1124744"/>
            <a:ext cx="3053866" cy="3960439"/>
          </a:xfrm>
        </p:spPr>
        <p:txBody>
          <a:bodyPr/>
          <a:lstStyle/>
          <a:p>
            <a:r>
              <a:rPr lang="ru-RU" sz="1800" dirty="0"/>
              <a:t>Пополнение  игровых зон «Парикмахерская»,  «Магазин»,  «Больница» наборами специальных инструментов;</a:t>
            </a:r>
          </a:p>
          <a:p>
            <a:r>
              <a:rPr lang="ru-RU" sz="1800" dirty="0"/>
              <a:t>пополнение игровой зоны «Кукольный театр» набором кукол «Профессии»;</a:t>
            </a:r>
          </a:p>
          <a:p>
            <a:r>
              <a:rPr lang="ru-RU" sz="1800" dirty="0"/>
              <a:t>пополнение игровых зон костюмами по профессиям (строитель, врач, полицейский, повар)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5180428" cy="5760639"/>
          </a:xfrm>
        </p:spPr>
      </p:pic>
    </p:spTree>
    <p:extLst>
      <p:ext uri="{BB962C8B-B14F-4D97-AF65-F5344CB8AC3E}">
        <p14:creationId xmlns:p14="http://schemas.microsoft.com/office/powerpoint/2010/main" val="30608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87072" cy="108012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Подготовительный этап</a:t>
            </a:r>
            <a:endParaRPr lang="ru-RU" sz="4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39552" y="1844824"/>
            <a:ext cx="4392488" cy="447412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Подбор дидактических игр, пальчиковых игр, </a:t>
            </a:r>
            <a:r>
              <a:rPr lang="ru-RU" sz="2000" dirty="0" smtClean="0"/>
              <a:t>загадок, физкультминуток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54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2" y="0"/>
            <a:ext cx="8712968" cy="125380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Подготовительный этап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0" y="1340768"/>
            <a:ext cx="5436096" cy="532859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012159" y="4869160"/>
            <a:ext cx="3053866" cy="18002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Подбор наглядно-дидактических пособий, демонстрационного материала для занятий и игр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256075" y="872721"/>
            <a:ext cx="424847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8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Подготовительный этап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 dirty="0"/>
              <a:t>Родительское собрание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Обсудить цели и задачи проекта. Сформировать интерес у родителей по созданию условий для реализации проекта. Составление плана проекта</a:t>
            </a:r>
            <a:r>
              <a:rPr lang="ru-RU" dirty="0" smtClean="0"/>
              <a:t>.</a:t>
            </a:r>
            <a:r>
              <a:rPr lang="ru-RU" dirty="0"/>
              <a:t> Обсудить цели и задачи проекта. Сформировать интерес у родителей по созданию условий для реализации проекта. Составление плана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1362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4797152"/>
            <a:ext cx="4040188" cy="152744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Непосредственно-образовательная </a:t>
            </a:r>
            <a:r>
              <a:rPr lang="ru-RU" dirty="0" smtClean="0"/>
              <a:t>деятельность (формирование элементарных математических </a:t>
            </a:r>
            <a:r>
              <a:rPr lang="ru-RU" dirty="0" smtClean="0"/>
              <a:t>представлений</a:t>
            </a:r>
            <a:r>
              <a:rPr lang="ru-RU" dirty="0"/>
              <a:t> </a:t>
            </a:r>
            <a:r>
              <a:rPr lang="ru-RU" dirty="0" smtClean="0"/>
              <a:t>«Заботливые строители»</a:t>
            </a:r>
            <a:r>
              <a:rPr lang="ru-RU" dirty="0" smtClean="0"/>
              <a:t>– </a:t>
            </a:r>
            <a:r>
              <a:rPr lang="ru-RU" dirty="0"/>
              <a:t>перевозка </a:t>
            </a:r>
            <a:r>
              <a:rPr lang="ru-RU" dirty="0" smtClean="0"/>
              <a:t>деталей дома и его строительство в процессе НОД)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4581128"/>
            <a:ext cx="4041775" cy="19442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Закреплять у детей знания о профессиях и элементарные профессиональные навыки в познавательной деятельности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384376" cy="27035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17650"/>
            <a:ext cx="3704613" cy="2632075"/>
          </a:xfrm>
        </p:spPr>
      </p:pic>
    </p:spTree>
    <p:extLst>
      <p:ext uri="{BB962C8B-B14F-4D97-AF65-F5344CB8AC3E}">
        <p14:creationId xmlns:p14="http://schemas.microsoft.com/office/powerpoint/2010/main" val="29733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4725144"/>
            <a:ext cx="4906888" cy="1599456"/>
          </a:xfrm>
        </p:spPr>
        <p:txBody>
          <a:bodyPr>
            <a:normAutofit fontScale="92500"/>
          </a:bodyPr>
          <a:lstStyle/>
          <a:p>
            <a:r>
              <a:rPr lang="ru-RU" dirty="0"/>
              <a:t>Непосредственно-образовательная </a:t>
            </a:r>
            <a:r>
              <a:rPr lang="ru-RU" dirty="0" smtClean="0"/>
              <a:t>деятельность (ознакомление с окружающим миром – в мире профессий)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5220072" y="4869160"/>
            <a:ext cx="3672408" cy="165618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Закреплять у детей знания о профессиях и элементарные профессиональные навыки в познавательной деятельности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91001"/>
            <a:ext cx="4176464" cy="314611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234900" y="1211581"/>
            <a:ext cx="4434839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2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Продуктивная деятельность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076056" y="2564904"/>
            <a:ext cx="3610744" cy="3759696"/>
          </a:xfrm>
        </p:spPr>
        <p:txBody>
          <a:bodyPr>
            <a:normAutofit/>
          </a:bodyPr>
          <a:lstStyle/>
          <a:p>
            <a:r>
              <a:rPr lang="ru-RU" dirty="0"/>
              <a:t>Закреплять у детей знания о профессиях и элементарные профессиональные навыки в художественно-эстетической деятельности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686" y="1164619"/>
            <a:ext cx="4040188" cy="4392487"/>
          </a:xfrm>
        </p:spPr>
      </p:pic>
    </p:spTree>
    <p:extLst>
      <p:ext uri="{BB962C8B-B14F-4D97-AF65-F5344CB8AC3E}">
        <p14:creationId xmlns:p14="http://schemas.microsoft.com/office/powerpoint/2010/main" val="40063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4869160"/>
            <a:ext cx="4040188" cy="1455440"/>
          </a:xfrm>
        </p:spPr>
        <p:txBody>
          <a:bodyPr>
            <a:normAutofit/>
          </a:bodyPr>
          <a:lstStyle/>
          <a:p>
            <a:r>
              <a:rPr lang="ru-RU" dirty="0"/>
              <a:t>Сюжетно-ролевые игры</a:t>
            </a:r>
            <a:r>
              <a:rPr lang="ru-RU" dirty="0" smtClean="0"/>
              <a:t>: «врач».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4725144"/>
            <a:ext cx="4041775" cy="18722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Закреплять у детей знания о профессиях и элементарные профессиональные навыки в игровой деятельности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" y="1517650"/>
            <a:ext cx="3797299" cy="3207494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46" y="908720"/>
            <a:ext cx="3699933" cy="3383880"/>
          </a:xfrm>
        </p:spPr>
      </p:pic>
    </p:spTree>
    <p:extLst>
      <p:ext uri="{BB962C8B-B14F-4D97-AF65-F5344CB8AC3E}">
        <p14:creationId xmlns:p14="http://schemas.microsoft.com/office/powerpoint/2010/main" val="35032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Проблема: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этапе дошкольного детства невозможна профориентация ребенка. Поэтому проблематика данного проекта состоит в том, чтобы  попытаться выявить предпосылки профессионального самоопределения воспитанников, помочь им сделать первичный выбор, ознакомив с многогранным миром профессий.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7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0" y="5402560"/>
            <a:ext cx="4040188" cy="1455440"/>
          </a:xfrm>
        </p:spPr>
        <p:txBody>
          <a:bodyPr>
            <a:normAutofit/>
          </a:bodyPr>
          <a:lstStyle/>
          <a:p>
            <a:r>
              <a:rPr lang="ru-RU" dirty="0"/>
              <a:t>Сюжетно-ролевые игры</a:t>
            </a:r>
            <a:r>
              <a:rPr lang="ru-RU" dirty="0" smtClean="0"/>
              <a:t>: «повар».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4725144"/>
            <a:ext cx="4041775" cy="18722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Закреплять у детей знания о профессиях и элементарные профессиональные навыки в игровой деятельности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404" y="2070809"/>
            <a:ext cx="3184699" cy="34528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5746" y="729412"/>
            <a:ext cx="3781127" cy="2843604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206623" y="1479290"/>
            <a:ext cx="3340423" cy="277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15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0" y="5402560"/>
            <a:ext cx="4040188" cy="1455440"/>
          </a:xfrm>
        </p:spPr>
        <p:txBody>
          <a:bodyPr>
            <a:normAutofit/>
          </a:bodyPr>
          <a:lstStyle/>
          <a:p>
            <a:r>
              <a:rPr lang="ru-RU" dirty="0"/>
              <a:t>Сюжетно-ролевые игры</a:t>
            </a:r>
            <a:r>
              <a:rPr lang="ru-RU" dirty="0" smtClean="0"/>
              <a:t>: «пожарный – изучение оборудования».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4725144"/>
            <a:ext cx="4041775" cy="18722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Закреплять у детей знания о профессиях и элементарные профессиональные навыки в игровой деятельности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162" y="1727821"/>
            <a:ext cx="4239866" cy="3321744"/>
          </a:xfrm>
        </p:spPr>
      </p:pic>
    </p:spTree>
    <p:extLst>
      <p:ext uri="{BB962C8B-B14F-4D97-AF65-F5344CB8AC3E}">
        <p14:creationId xmlns:p14="http://schemas.microsoft.com/office/powerpoint/2010/main" val="36909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0" y="5402560"/>
            <a:ext cx="4040188" cy="1455440"/>
          </a:xfrm>
        </p:spPr>
        <p:txBody>
          <a:bodyPr>
            <a:normAutofit/>
          </a:bodyPr>
          <a:lstStyle/>
          <a:p>
            <a:r>
              <a:rPr lang="ru-RU" dirty="0"/>
              <a:t>Сюжетно-ролевые игры</a:t>
            </a:r>
            <a:r>
              <a:rPr lang="ru-RU" dirty="0" smtClean="0"/>
              <a:t>: «строитель-ремонтник».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4725144"/>
            <a:ext cx="4041775" cy="18722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Закреплять у детей знания о профессиях и элементарные профессиональные навыки в игровой деятельности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093" y="1529212"/>
            <a:ext cx="3151505" cy="252028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089685" y="1623284"/>
            <a:ext cx="3384379" cy="22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059829" y="1556795"/>
            <a:ext cx="3384377" cy="23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3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4797152"/>
            <a:ext cx="4040188" cy="152744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Подвижные игры:</a:t>
            </a:r>
          </a:p>
          <a:p>
            <a:r>
              <a:rPr lang="ru-RU" dirty="0"/>
              <a:t>«воробьи и шоферы», «самолетики», «поезд», «море волнуется раз…», «почта».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4725144"/>
            <a:ext cx="4041775" cy="159945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Закреплять у детей знания о профессиях и элементарные профессиональные навыки </a:t>
            </a:r>
            <a:r>
              <a:rPr lang="ru-RU" dirty="0" smtClean="0"/>
              <a:t>в игровой форме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412776"/>
            <a:ext cx="402325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7337" y="1196752"/>
            <a:ext cx="379518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09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5445224"/>
            <a:ext cx="4247596" cy="910208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Художественное творчество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3563889" y="5086030"/>
            <a:ext cx="5122912" cy="151132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Закреплять у детей знания о профессиях и элементарные профессиональные навыки в самостоятельно-художественном творчестве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1268763"/>
            <a:ext cx="2386507" cy="180104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81" y="620688"/>
            <a:ext cx="2627784" cy="2164259"/>
          </a:xfr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3069806"/>
            <a:ext cx="246508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432070"/>
            <a:ext cx="2160240" cy="162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879813" y="1664806"/>
            <a:ext cx="338437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74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040188" cy="3759696"/>
          </a:xfrm>
        </p:spPr>
        <p:txBody>
          <a:bodyPr>
            <a:normAutofit/>
          </a:bodyPr>
          <a:lstStyle/>
          <a:p>
            <a:r>
              <a:rPr lang="ru-RU" dirty="0"/>
              <a:t>Экскурсии: на кухню, в кабинет старшего воспитателя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2420888"/>
            <a:ext cx="4041775" cy="3903712"/>
          </a:xfrm>
        </p:spPr>
        <p:txBody>
          <a:bodyPr>
            <a:normAutofit/>
          </a:bodyPr>
          <a:lstStyle/>
          <a:p>
            <a:r>
              <a:rPr lang="ru-RU" dirty="0"/>
              <a:t>Знакомство детей с профессиями повара и воспитателя в естественной рабочей среде специалиста</a:t>
            </a:r>
          </a:p>
        </p:txBody>
      </p:sp>
    </p:spTree>
    <p:extLst>
      <p:ext uri="{BB962C8B-B14F-4D97-AF65-F5344CB8AC3E}">
        <p14:creationId xmlns:p14="http://schemas.microsoft.com/office/powerpoint/2010/main" val="23585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4653136"/>
            <a:ext cx="4040188" cy="1944215"/>
          </a:xfrm>
        </p:spPr>
        <p:txBody>
          <a:bodyPr>
            <a:normAutofit/>
          </a:bodyPr>
          <a:lstStyle/>
          <a:p>
            <a:r>
              <a:rPr lang="ru-RU" dirty="0"/>
              <a:t>Выполнение наглядно-дидактического пособия в форме альбомов «профессии моих родителей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4653136"/>
            <a:ext cx="4041775" cy="1671464"/>
          </a:xfrm>
        </p:spPr>
        <p:txBody>
          <a:bodyPr>
            <a:normAutofit/>
          </a:bodyPr>
          <a:lstStyle/>
          <a:p>
            <a:r>
              <a:rPr lang="ru-RU" dirty="0"/>
              <a:t>Знакомство детей с профессиями их родителей в семейной обстановке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886" y="2925995"/>
            <a:ext cx="1917521" cy="151030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5428"/>
            <a:ext cx="2481687" cy="144136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3" y="1123614"/>
            <a:ext cx="1738936" cy="12241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85532"/>
            <a:ext cx="2160240" cy="182744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77" y="2060848"/>
            <a:ext cx="1918232" cy="136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351362" y="1737863"/>
            <a:ext cx="308092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7744" y="3212977"/>
            <a:ext cx="1780119" cy="12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51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133301"/>
            <a:ext cx="5266928" cy="119129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Выполнение наглядно-дидактического пособия в форме альбомов «профессии моих родителей</a:t>
            </a:r>
            <a:r>
              <a:rPr lang="ru-RU" dirty="0" smtClean="0"/>
              <a:t>» (продолжение)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18939"/>
            <a:ext cx="2780447" cy="202202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6557" y="1722845"/>
            <a:ext cx="3712002" cy="303133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89040"/>
            <a:ext cx="2443048" cy="268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1028" y="235097"/>
            <a:ext cx="2749216" cy="229482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808312" cy="149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0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Оформление дидактической игры «профессии»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Участие родителей в создании предметно-развивающей среды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7355160" cy="4320479"/>
          </a:xfrm>
        </p:spPr>
      </p:pic>
    </p:spTree>
    <p:extLst>
      <p:ext uri="{BB962C8B-B14F-4D97-AF65-F5344CB8AC3E}">
        <p14:creationId xmlns:p14="http://schemas.microsoft.com/office/powerpoint/2010/main" val="1808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509120"/>
            <a:ext cx="4040188" cy="181548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Родительское собрание: театрализованная деятельность (кукольная сценка «как звери весну искали»)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509120"/>
            <a:ext cx="4041775" cy="181548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Закреплять у детей знания о </a:t>
            </a:r>
            <a:r>
              <a:rPr lang="ru-RU" dirty="0" smtClean="0"/>
              <a:t>профессии актера кукольного театра и элементарные </a:t>
            </a:r>
            <a:r>
              <a:rPr lang="ru-RU" dirty="0"/>
              <a:t>профессиональные навыки в </a:t>
            </a:r>
            <a:r>
              <a:rPr lang="ru-RU" dirty="0" smtClean="0"/>
              <a:t>театрализованной деятельности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672408" cy="288032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3960440" cy="4104456"/>
          </a:xfrm>
        </p:spPr>
      </p:pic>
    </p:spTree>
    <p:extLst>
      <p:ext uri="{BB962C8B-B14F-4D97-AF65-F5344CB8AC3E}">
        <p14:creationId xmlns:p14="http://schemas.microsoft.com/office/powerpoint/2010/main" val="21171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Актуальность: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Ярко </a:t>
            </a:r>
            <a:r>
              <a:rPr lang="ru-RU" dirty="0"/>
              <a:t>выраженная склонность детей к определенным ролям, играм, видам труда или другой деятельности свидетельствует о первых проявлениях профессиональной направленности в развитии личности ребенка</a:t>
            </a:r>
            <a:r>
              <a:rPr lang="ru-RU" dirty="0" smtClean="0"/>
              <a:t>.  Ребенок </a:t>
            </a:r>
            <a:r>
              <a:rPr lang="ru-RU" dirty="0"/>
              <a:t>дошкольного возраста проявляет избирательное отношение к разным видам деятельности. </a:t>
            </a:r>
            <a:r>
              <a:rPr lang="ru-RU" dirty="0" smtClean="0"/>
              <a:t> У </a:t>
            </a:r>
            <a:r>
              <a:rPr lang="ru-RU" dirty="0"/>
              <a:t>отдельных детей рано обнаруживается интерес и склонность к рисованию, музыке, конструированию, математике и т.д. </a:t>
            </a:r>
            <a:r>
              <a:rPr lang="ru-RU" dirty="0" smtClean="0"/>
              <a:t>К </a:t>
            </a:r>
            <a:r>
              <a:rPr lang="ru-RU" dirty="0"/>
              <a:t>тому же в играх дети часто подражают взрослым и воспроизводят их действия, присваивая себе роли воспитателей, врачей, строителей, машинистов и т.д. </a:t>
            </a:r>
            <a:r>
              <a:rPr lang="ru-RU" dirty="0" smtClean="0"/>
              <a:t> У </a:t>
            </a:r>
            <a:r>
              <a:rPr lang="ru-RU" dirty="0"/>
              <a:t>младших дошкольников недостает жизненного опыта, они мало осведомлены о многообразии профессий. Для того чтобы восполнить эту нишу знаний, создается проект «Мир профессий».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0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Основной этап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509120"/>
            <a:ext cx="3284596" cy="1815480"/>
          </a:xfrm>
        </p:spPr>
        <p:txBody>
          <a:bodyPr>
            <a:normAutofit fontScale="92500"/>
          </a:bodyPr>
          <a:lstStyle/>
          <a:p>
            <a:r>
              <a:rPr lang="ru-RU" dirty="0"/>
              <a:t>Т</a:t>
            </a:r>
            <a:r>
              <a:rPr lang="ru-RU" dirty="0" smtClean="0"/>
              <a:t>еатрализованная </a:t>
            </a:r>
            <a:r>
              <a:rPr lang="ru-RU" dirty="0"/>
              <a:t>деятельность (кукольная сценка «как звери весну искали</a:t>
            </a:r>
            <a:r>
              <a:rPr lang="ru-RU" dirty="0" smtClean="0"/>
              <a:t>») - репетиция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45024"/>
            <a:ext cx="2160240" cy="288032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03" y="40995"/>
            <a:ext cx="3960440" cy="297033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775" y="1268760"/>
            <a:ext cx="2682121" cy="2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140968"/>
            <a:ext cx="247109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02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Итоговый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931224" cy="561662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Результаты проекта:</a:t>
            </a:r>
            <a:endParaRPr lang="ru-RU" dirty="0"/>
          </a:p>
          <a:p>
            <a:pPr marL="36576" indent="0">
              <a:buNone/>
            </a:pPr>
            <a:r>
              <a:rPr lang="ru-RU" dirty="0"/>
              <a:t>В рамках проекта  дети были ознакомлены  с разнообразием профессий. </a:t>
            </a:r>
            <a:r>
              <a:rPr lang="ru-RU" dirty="0" smtClean="0"/>
              <a:t>На протяжении </a:t>
            </a:r>
            <a:r>
              <a:rPr lang="ru-RU" dirty="0"/>
              <a:t>осуществления проекта регулярно подчеркивалась  важность труда в любой профессиональной деятельности. Дети  получили конкретные знания и представления о труде, доступные пониманию дошкольников 3-4 лет.</a:t>
            </a:r>
          </a:p>
          <a:p>
            <a:pPr marL="36576" indent="0">
              <a:buNone/>
            </a:pPr>
            <a:r>
              <a:rPr lang="ru-RU" dirty="0"/>
              <a:t>Посредством прочтения стихов, загадок был  расширен и активизирован словарь по теме.</a:t>
            </a:r>
          </a:p>
          <a:p>
            <a:pPr marL="36576" indent="0">
              <a:buNone/>
            </a:pPr>
            <a:r>
              <a:rPr lang="ru-RU" dirty="0"/>
              <a:t>В совместной работе дети активно и дружно работали, доводили начатое дело до конца, договаривались и сами планировали свои дела в разных видах продуктивной и познавательной деятельности, тем самым развивая в себе коммуникативные, познавательные способности, навыки сотрудничества, взаимодействия в игровой деятельности, доброжелательности, самостоятельности, инициативности, ответственности.</a:t>
            </a:r>
          </a:p>
          <a:p>
            <a:pPr marL="36576" indent="0">
              <a:buNone/>
            </a:pPr>
            <a:r>
              <a:rPr lang="ru-RU" dirty="0"/>
              <a:t>Были разучены и освоены новые физкультминутки, пальчиковые, подвижные, дидактические и развивающие игры, отвечающие тематике проекта. Это позволило продолжать развивать речевую и мыслительную деятельность, зрительно – двигательную координацию, мелкую моторику.</a:t>
            </a:r>
          </a:p>
          <a:p>
            <a:pPr marL="36576" indent="0">
              <a:buNone/>
            </a:pPr>
            <a:r>
              <a:rPr lang="ru-RU" dirty="0"/>
              <a:t>Родители были привлечены к  первичному выбору по профессиональному самоопределению </a:t>
            </a:r>
            <a:r>
              <a:rPr lang="ru-RU" dirty="0" smtClean="0"/>
              <a:t>детей.</a:t>
            </a:r>
          </a:p>
          <a:p>
            <a:pPr marL="36576" indent="0">
              <a:buNone/>
            </a:pPr>
            <a:r>
              <a:rPr lang="ru-RU" dirty="0" smtClean="0"/>
              <a:t>В </a:t>
            </a:r>
            <a:r>
              <a:rPr lang="ru-RU" dirty="0"/>
              <a:t>целом, у детей было сформировано положительное  отношение к труду взрослых. Изучение элементарных профессиональных навыков заставило детей с уважением относиться к своему труду и труду своих сверстников.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7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Цель проекта: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познакомить </a:t>
            </a:r>
            <a:r>
              <a:rPr lang="ru-RU" dirty="0"/>
              <a:t>детей с разнообразием профессий и важностью труда в любой профессиональной деятельности, дать детям конкретные знания и представления о труде, доступные пониманию дошкольников 3-4 лет. Воспитывать положительное отношение к труду взрослых. Привлечь родителей к первичному выбору по профессиональному самоопределению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7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познакомить </a:t>
            </a:r>
            <a:r>
              <a:rPr lang="ru-RU" dirty="0"/>
              <a:t>детей с различными профессиями взрослых. Формировать у ребят трудовые действия;</a:t>
            </a:r>
          </a:p>
          <a:p>
            <a:r>
              <a:rPr lang="ru-RU" dirty="0" smtClean="0"/>
              <a:t>расширять </a:t>
            </a:r>
            <a:r>
              <a:rPr lang="ru-RU" dirty="0"/>
              <a:t>и закреплять представления о профессиях людей;</a:t>
            </a:r>
          </a:p>
          <a:p>
            <a:r>
              <a:rPr lang="ru-RU" dirty="0" smtClean="0"/>
              <a:t>знакомить </a:t>
            </a:r>
            <a:r>
              <a:rPr lang="ru-RU" dirty="0"/>
              <a:t>детей с трудовыми действиями, совершаемыми взрослыми, с орудиями труда, инструментами и результатом труда взрослых;</a:t>
            </a:r>
          </a:p>
          <a:p>
            <a:r>
              <a:rPr lang="ru-RU" dirty="0" smtClean="0"/>
              <a:t>уточнять</a:t>
            </a:r>
            <a:r>
              <a:rPr lang="ru-RU" dirty="0"/>
              <a:t>, расширять и активизировать словарь по теме;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зрительное внимание и восприятие;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речевую и мыслительную деятельность, зрительно – двигательную координацию, мелкую моторику;</a:t>
            </a:r>
          </a:p>
          <a:p>
            <a:r>
              <a:rPr lang="ru-RU" dirty="0" smtClean="0"/>
              <a:t>формировать </a:t>
            </a:r>
            <a:r>
              <a:rPr lang="ru-RU" dirty="0"/>
              <a:t>навыки сотрудничества, взаимодействия в игровой деятельности, доброжелательности, самостоятельности, инициативности, ответственности.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2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Методы проведения: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. непосредственно-образовательная деятельность;</a:t>
            </a:r>
          </a:p>
          <a:p>
            <a:r>
              <a:rPr lang="ru-RU" dirty="0"/>
              <a:t>2. художественное творчество;</a:t>
            </a:r>
          </a:p>
          <a:p>
            <a:r>
              <a:rPr lang="ru-RU" dirty="0"/>
              <a:t>3. чтение художественной литературы;</a:t>
            </a:r>
          </a:p>
          <a:p>
            <a:r>
              <a:rPr lang="ru-RU" dirty="0"/>
              <a:t>4. целевые экскурсии на территории детского сада;</a:t>
            </a:r>
          </a:p>
          <a:p>
            <a:r>
              <a:rPr lang="ru-RU" dirty="0"/>
              <a:t>5. игровая деятельность: дидактические, сюжетно-ролевые, подвижные игры;</a:t>
            </a:r>
          </a:p>
          <a:p>
            <a:r>
              <a:rPr lang="ru-RU" dirty="0"/>
              <a:t>6. театрализованная деятельность;</a:t>
            </a:r>
          </a:p>
          <a:p>
            <a:r>
              <a:rPr lang="ru-RU" dirty="0"/>
              <a:t>7. работа с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6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Интеграция образовательных областей: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543196"/>
              </p:ext>
            </p:extLst>
          </p:nvPr>
        </p:nvGraphicFramePr>
        <p:xfrm>
          <a:off x="251520" y="1340768"/>
          <a:ext cx="8315704" cy="4968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5233"/>
                <a:gridCol w="5820471"/>
              </a:tblGrid>
              <a:tr h="49685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2000" dirty="0">
                          <a:effectLst/>
                        </a:rPr>
                        <a:t>Познавательное развитие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Непосредственно-образовательная деятельность: «Строители» (формирование элементарных математических представлений)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Настольные и дидактические игры «Мы в профессии играем»,  «Профессии»,  «У кого что?», «Кто что делает», «Что лишнее?»,  лото «Профессии», «Чудесный мешочек»,  «Разрезные картинки».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Сюжетно-ролевые игры  «Магазин», «Больница», «Парикмахерская», «Шоферы».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Экскурсия в кабинет старшего воспитателя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Экскурсия на кухню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2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Интеграция образовательных областей: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494179"/>
              </p:ext>
            </p:extLst>
          </p:nvPr>
        </p:nvGraphicFramePr>
        <p:xfrm>
          <a:off x="467544" y="1340768"/>
          <a:ext cx="8208912" cy="5124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9054"/>
                <a:gridCol w="5769858"/>
              </a:tblGrid>
              <a:tr h="51247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1800" dirty="0">
                          <a:effectLst/>
                        </a:rPr>
                        <a:t>Социально-коммуникативное развитие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родителями альбомов «профессия моих родителей»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родителями дидактической игры «профессии»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1800" dirty="0">
                          <a:effectLst/>
                        </a:rPr>
                        <a:t>Самостоятельно-художественная и игровая деятельность детей: раскрашивание раскрасок «Профессии», «Цирк», «Театр», «Школа», «Машины»; рассматривание картин по теме проекта; самостоятельная игровая деятельность в игровых зонах «магазин», «автобус», «парикмахерская», «стройплощадка», «кухня», «больница», «театр».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840"/>
                        </a:spcAft>
                      </a:pPr>
                      <a:r>
                        <a:rPr lang="ru-RU" sz="1800" dirty="0">
                          <a:effectLst/>
                        </a:rPr>
                        <a:t>Распространение опыта на сайте детского сада в сети Интернет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4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228</TotalTime>
  <Words>1494</Words>
  <Application>Microsoft Office PowerPoint</Application>
  <PresentationFormat>Экран (4:3)</PresentationFormat>
  <Paragraphs>178</Paragraphs>
  <Slides>41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Техническая</vt:lpstr>
      <vt:lpstr>МИР  ПРОФЕССИЙ</vt:lpstr>
      <vt:lpstr>Паспорт проекта </vt:lpstr>
      <vt:lpstr>Проблема:  </vt:lpstr>
      <vt:lpstr>Актуальность: </vt:lpstr>
      <vt:lpstr>Цель проекта:  </vt:lpstr>
      <vt:lpstr>Задачи проекта: </vt:lpstr>
      <vt:lpstr>Методы проведения: </vt:lpstr>
      <vt:lpstr>Интеграция образовательных областей: </vt:lpstr>
      <vt:lpstr>Интеграция образовательных областей: </vt:lpstr>
      <vt:lpstr>Интеграция образовательных областей: </vt:lpstr>
      <vt:lpstr>Интеграция образовательных областей: </vt:lpstr>
      <vt:lpstr>Интеграция образовательных областей: </vt:lpstr>
      <vt:lpstr>Этапы реализации проекта: </vt:lpstr>
      <vt:lpstr>Этапы реализации проекта:  </vt:lpstr>
      <vt:lpstr>Этапы реализации проекта:  </vt:lpstr>
      <vt:lpstr>При условии реализации данного проекта можно предположить следующие результаты: </vt:lpstr>
      <vt:lpstr>Продукты проектной деятельности: </vt:lpstr>
      <vt:lpstr>Обеспечение: </vt:lpstr>
      <vt:lpstr>Алгоритм планирования и организации деятельности </vt:lpstr>
      <vt:lpstr>Подготовительный этап</vt:lpstr>
      <vt:lpstr>Подготовительный этап</vt:lpstr>
      <vt:lpstr>Подготовительный этап</vt:lpstr>
      <vt:lpstr>Подготовительный этап</vt:lpstr>
      <vt:lpstr>Подготовительный этап</vt:lpstr>
      <vt:lpstr>Подготовительный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Итоговый этап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 ПРОФЕССИЙ</dc:title>
  <dc:creator>media markt</dc:creator>
  <cp:lastModifiedBy>User</cp:lastModifiedBy>
  <cp:revision>26</cp:revision>
  <dcterms:created xsi:type="dcterms:W3CDTF">2018-02-17T12:56:12Z</dcterms:created>
  <dcterms:modified xsi:type="dcterms:W3CDTF">2018-02-20T18:40:28Z</dcterms:modified>
</cp:coreProperties>
</file>