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5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172199" cy="66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заполняем муниципалитет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1047" y="2610800"/>
            <a:ext cx="5361905" cy="25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 rot="19325261">
            <a:off x="4648200" y="4191000"/>
            <a:ext cx="381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заполняем заявку на получение сертификата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086600" cy="534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 вашу электронную почту придёт: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 номер сертификата;</a:t>
            </a:r>
          </a:p>
          <a:p>
            <a:r>
              <a:rPr lang="ru-RU" dirty="0" smtClean="0"/>
              <a:t>пароль для входа в личный кабинет регионального портала навигатора</a:t>
            </a:r>
          </a:p>
          <a:p>
            <a:pPr>
              <a:buNone/>
            </a:pPr>
            <a:r>
              <a:rPr lang="en-US" dirty="0" smtClean="0"/>
              <a:t>                                  </a:t>
            </a:r>
            <a:r>
              <a:rPr lang="en-US" b="1" dirty="0" err="1" smtClean="0"/>
              <a:t>yar</a:t>
            </a:r>
            <a:r>
              <a:rPr lang="ru-RU" b="1" dirty="0" smtClean="0"/>
              <a:t>.</a:t>
            </a:r>
            <a:r>
              <a:rPr lang="en-US" b="1" dirty="0" smtClean="0"/>
              <a:t>pfdo.ru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smtClean="0"/>
              <a:t>Распечатайте заявление на получение сертификата и заявление на обработку персональных данных, направленных Вам на электронную почту по результатам подачи электронной заявки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30763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Отнесите лично заявления </a:t>
            </a:r>
            <a:r>
              <a:rPr lang="ru-RU" dirty="0" smtClean="0"/>
              <a:t>и подтверждающие документы в образовательную организацию </a:t>
            </a:r>
            <a:r>
              <a:rPr lang="ru-RU" b="1" dirty="0" smtClean="0"/>
              <a:t>(можно в наш детский сад):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документ, удостоверяющий Вашу </a:t>
            </a:r>
            <a:r>
              <a:rPr lang="ru-RU" b="1" dirty="0" smtClean="0">
                <a:solidFill>
                  <a:srgbClr val="C00000"/>
                </a:solidFill>
              </a:rPr>
              <a:t>личность (паспорт);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 документ, удостоверяющий личность </a:t>
            </a:r>
            <a:r>
              <a:rPr lang="ru-RU" b="1" dirty="0" smtClean="0">
                <a:solidFill>
                  <a:srgbClr val="C00000"/>
                </a:solidFill>
              </a:rPr>
              <a:t>ребёнка (свидетельство о рождении);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 документ, содержащий сведения о регистрации ребёнка по месту жительства или по месту </a:t>
            </a:r>
            <a:r>
              <a:rPr lang="ru-RU" b="1" dirty="0" smtClean="0">
                <a:solidFill>
                  <a:srgbClr val="C00000"/>
                </a:solidFill>
              </a:rPr>
              <a:t>пребывания.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В ОБРАЗОВАТЕЛЬНУЮ ОРГАНИЗАЦИЮ!!!!!!</a:t>
            </a:r>
            <a:br>
              <a:rPr lang="ru-RU" sz="3200" b="1" u="sng" dirty="0" smtClean="0">
                <a:solidFill>
                  <a:srgbClr val="FF0000"/>
                </a:solidFill>
              </a:rPr>
            </a:br>
            <a:r>
              <a:rPr lang="ru-RU" sz="3200" b="1" u="sng" dirty="0" smtClean="0">
                <a:solidFill>
                  <a:srgbClr val="FF0000"/>
                </a:solidFill>
              </a:rPr>
              <a:t>(можно в наш детский сад)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Представитель </a:t>
            </a:r>
            <a:r>
              <a:rPr lang="ru-RU" sz="4000" dirty="0" smtClean="0"/>
              <a:t>организации проверит правильность заполнения заявления на получение сертификата, после окончательно активирует </a:t>
            </a:r>
          </a:p>
          <a:p>
            <a:pPr algn="ctr">
              <a:buNone/>
            </a:pPr>
            <a:r>
              <a:rPr lang="ru-RU" sz="4000" dirty="0" smtClean="0"/>
              <a:t> Ваш личный кабинет.</a:t>
            </a:r>
            <a:endParaRPr lang="ru-RU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Сертификат подтверждён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smtClean="0"/>
              <a:t>Теперь, когда сертификат Вашего ребёнка подтвержден, Вы сможете выбирать и записываться на образовательные программы за счет сертификата без необходимости его            повторного получения</a:t>
            </a:r>
            <a:r>
              <a:rPr lang="ru-RU" sz="4000" b="1" i="1" dirty="0" smtClean="0"/>
              <a:t>.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2-й способ</a:t>
            </a:r>
            <a:r>
              <a:rPr lang="ru-RU" sz="2800" b="1" u="sng" dirty="0" smtClean="0">
                <a:solidFill>
                  <a:srgbClr val="FF0000"/>
                </a:solidFill>
              </a:rPr>
              <a:t/>
            </a:r>
            <a:br>
              <a:rPr lang="ru-RU" sz="2800" b="1" u="sng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Вы </a:t>
            </a:r>
            <a:r>
              <a:rPr lang="ru-RU" sz="2800" b="1" dirty="0" smtClean="0">
                <a:solidFill>
                  <a:schemeClr val="tx2"/>
                </a:solidFill>
              </a:rPr>
              <a:t>предпочитаете обратиться за 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сертификатом </a:t>
            </a:r>
            <a:r>
              <a:rPr lang="ru-RU" sz="2800" b="1" dirty="0" smtClean="0">
                <a:solidFill>
                  <a:schemeClr val="tx2"/>
                </a:solidFill>
              </a:rPr>
              <a:t>лично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Обратитесь с документами: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документ, удостоверяющий Вашу личность;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 документ, удостоверяющий личность ребёнка;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 документ, содержащий сведения о регистрации ребёнка по месту жительства или по месту пребывания</a:t>
            </a:r>
          </a:p>
          <a:p>
            <a:pPr>
              <a:buNone/>
            </a:pPr>
            <a:r>
              <a:rPr lang="ru-RU" dirty="0" smtClean="0"/>
              <a:t>в образовательную организацию, которую посещает Ваш ребёнок.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 Совместно </a:t>
            </a:r>
            <a:r>
              <a:rPr lang="ru-RU" sz="3200" dirty="0" smtClean="0"/>
              <a:t>со специалистом организации заполните заявление и подпишите его.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  </a:t>
            </a:r>
            <a:r>
              <a:rPr lang="ru-RU" dirty="0" smtClean="0"/>
              <a:t>Запишите </a:t>
            </a:r>
            <a:r>
              <a:rPr lang="ru-RU" dirty="0" smtClean="0"/>
              <a:t>и сохраните представленные Вам специалистом организации номер сертификата.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Рекомендуем сохранить и пароль, с его помощью Вы сможете использовать личный кабинет в системе </a:t>
            </a:r>
            <a:r>
              <a:rPr lang="en-US" b="1" u="sng" dirty="0" smtClean="0">
                <a:solidFill>
                  <a:srgbClr val="C00000"/>
                </a:solidFill>
              </a:rPr>
              <a:t>yar.pfdo.ru</a:t>
            </a:r>
            <a:r>
              <a:rPr lang="en-US" dirty="0" smtClean="0"/>
              <a:t> </a:t>
            </a:r>
            <a:r>
              <a:rPr lang="ru-RU" dirty="0" smtClean="0"/>
              <a:t>для выбора и записи на кружки и секции, а также для получения прочих возможностей сертификата.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Обратитесь в интересующую Вас образовательную организацию для записи на программу дополнительного образования. Вместе со специалистом организации выберите интересующий кружок или секцию, ознакомьтесь с образовательной программой, условиями обучения и подпишите заявление о зачисление на обучение.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4000" b="1" dirty="0" smtClean="0">
                <a:solidFill>
                  <a:schemeClr val="tx2"/>
                </a:solidFill>
              </a:rPr>
              <a:t>ЧТО ТАКОЕ СЕРТИФИКАТ ДОПОЛНИТЕЛЬНОГО ОБРАЗОВАНИЯ?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09800"/>
            <a:ext cx="8077200" cy="39163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Сертификат </a:t>
            </a:r>
            <a:r>
              <a:rPr lang="ru-RU" dirty="0" smtClean="0"/>
              <a:t>– </a:t>
            </a:r>
            <a:r>
              <a:rPr lang="ru-RU" i="1" dirty="0" smtClean="0"/>
              <a:t>это реестровая запись, дающая возможность получить дополнительное образование.</a:t>
            </a:r>
            <a:endParaRPr lang="ru-RU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51815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"/>
            <a:ext cx="6705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КАК ПОЛУЧИТЬ СЕРТИФИКАТ ДОПОЛНИТЕЛЬНОГО ОБРАЗОВАНИЯ?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u="sng" dirty="0" smtClean="0">
                <a:solidFill>
                  <a:srgbClr val="FF0000"/>
                </a:solidFill>
              </a:rPr>
              <a:t>2 способа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86000" y="2209800"/>
            <a:ext cx="19050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800600" y="2209800"/>
            <a:ext cx="18288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38200" y="3505200"/>
          <a:ext cx="74676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175260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У вас есть доступ в Интернет</a:t>
                      </a:r>
                      <a:endParaRPr lang="ru-RU" sz="3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  </a:t>
                      </a:r>
                      <a:r>
                        <a:rPr lang="ru-RU" sz="2800" b="1" dirty="0" smtClean="0"/>
                        <a:t>Вы предпочитаете обратиться в образовательную организацию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1-й способ: </a:t>
            </a: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u="sng" dirty="0" smtClean="0">
                <a:solidFill>
                  <a:schemeClr val="tx2"/>
                </a:solidFill>
              </a:rPr>
              <a:t>У вас есть доступ в Интернет</a:t>
            </a:r>
            <a:r>
              <a:rPr lang="ru-RU" sz="3100" b="1" u="sng" dirty="0" smtClean="0"/>
              <a:t/>
            </a:r>
            <a:br>
              <a:rPr lang="ru-RU" sz="3100" b="1" u="sng" dirty="0" smtClean="0"/>
            </a:br>
            <a:r>
              <a:rPr lang="ru-RU" sz="3200" dirty="0" smtClean="0"/>
              <a:t> </a:t>
            </a:r>
            <a:r>
              <a:rPr lang="ru-RU" sz="2200" dirty="0" smtClean="0"/>
              <a:t>Зайдите на портал  </a:t>
            </a:r>
            <a:r>
              <a:rPr lang="en-US" sz="2200" b="1" dirty="0" smtClean="0">
                <a:solidFill>
                  <a:srgbClr val="C00000"/>
                </a:solidFill>
              </a:rPr>
              <a:t>yar.pfdo.ru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dirty="0" smtClean="0"/>
              <a:t>в. раздел   </a:t>
            </a:r>
            <a:r>
              <a:rPr lang="ru-RU" sz="2200" b="1" dirty="0" smtClean="0">
                <a:solidFill>
                  <a:srgbClr val="C00000"/>
                </a:solidFill>
              </a:rPr>
              <a:t>«Получить сертификат»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377" y="1525980"/>
            <a:ext cx="7950223" cy="479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 rot="19984345">
            <a:off x="1127208" y="3258101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вводим адрес электронной почты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19581"/>
            <a:ext cx="8229600" cy="28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1"/>
            <a:ext cx="8229600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 вашу </a:t>
            </a:r>
            <a:r>
              <a:rPr lang="ru-RU" b="1" dirty="0" err="1" smtClean="0">
                <a:solidFill>
                  <a:srgbClr val="C00000"/>
                </a:solidFill>
              </a:rPr>
              <a:t>эл.почту</a:t>
            </a:r>
            <a:r>
              <a:rPr lang="ru-RU" b="1" dirty="0" smtClean="0">
                <a:solidFill>
                  <a:srgbClr val="C00000"/>
                </a:solidFill>
              </a:rPr>
              <a:t> приходит письмо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44466"/>
            <a:ext cx="8229600" cy="377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 rot="18592629" flipV="1">
            <a:off x="213471" y="4617101"/>
            <a:ext cx="381000" cy="138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заходите по ссылке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809" y="2072705"/>
            <a:ext cx="6752381" cy="35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 rot="20338880">
            <a:off x="1835850" y="5209653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338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 ЧТО ТАКОЕ СЕРТИФИКАТ ДОПОЛНИТЕЛЬНОГО ОБРАЗОВАНИЯ?</vt:lpstr>
      <vt:lpstr>Слайд 3</vt:lpstr>
      <vt:lpstr>КАК ПОЛУЧИТЬ СЕРТИФИКАТ ДОПОЛНИТЕЛЬНОГО ОБРАЗОВАНИЯ?</vt:lpstr>
      <vt:lpstr> 1-й способ:  У вас есть доступ в Интернет  Зайдите на портал  yar.pfdo.ru  в. раздел   «Получить сертификат»   </vt:lpstr>
      <vt:lpstr>вводим адрес электронной почты</vt:lpstr>
      <vt:lpstr>Слайд 7</vt:lpstr>
      <vt:lpstr>на вашу эл.почту приходит письмо</vt:lpstr>
      <vt:lpstr>заходите по ссылке</vt:lpstr>
      <vt:lpstr>заполняем муниципалитет</vt:lpstr>
      <vt:lpstr>заполняем заявку на получение сертификата</vt:lpstr>
      <vt:lpstr>На вашу электронную почту придёт:</vt:lpstr>
      <vt:lpstr>Слайд 13</vt:lpstr>
      <vt:lpstr>Слайд 14</vt:lpstr>
      <vt:lpstr>В ОБРАЗОВАТЕЛЬНУЮ ОРГАНИЗАЦИЮ!!!!!! (можно в наш детский сад)</vt:lpstr>
      <vt:lpstr>Сертификат подтверждён</vt:lpstr>
      <vt:lpstr>2-й способ Вы предпочитаете обратиться за  сертификатом лично</vt:lpstr>
      <vt:lpstr> Совместно со специалистом организации заполните заявление и подпишите его.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33</cp:revision>
  <dcterms:created xsi:type="dcterms:W3CDTF">2019-04-08T13:16:28Z</dcterms:created>
  <dcterms:modified xsi:type="dcterms:W3CDTF">2019-04-10T12:49:16Z</dcterms:modified>
</cp:coreProperties>
</file>