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8" r:id="rId3"/>
    <p:sldId id="262" r:id="rId4"/>
    <p:sldId id="263" r:id="rId5"/>
    <p:sldId id="259" r:id="rId6"/>
    <p:sldId id="260" r:id="rId7"/>
    <p:sldId id="261" r:id="rId8"/>
    <p:sldId id="264" r:id="rId9"/>
    <p:sldId id="268" r:id="rId10"/>
    <p:sldId id="269" r:id="rId11"/>
    <p:sldId id="270" r:id="rId12"/>
    <p:sldId id="265" r:id="rId13"/>
    <p:sldId id="266" r:id="rId14"/>
    <p:sldId id="267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1" autoAdjust="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1040;&#1083;&#1100;&#1073;&#1086;&#1084;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264770" cy="20574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</a:rPr>
              <a:t>Приобщение детей к ценностям труда и профессиональной деятельности человека</a:t>
            </a:r>
            <a:endParaRPr lang="ru-RU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382000" cy="2230902"/>
          </a:xfrm>
        </p:spPr>
        <p:txBody>
          <a:bodyPr>
            <a:normAutofit/>
          </a:bodyPr>
          <a:lstStyle/>
          <a:p>
            <a:pPr algn="r"/>
            <a:endParaRPr lang="ru-RU" sz="2000" dirty="0" smtClean="0"/>
          </a:p>
          <a:p>
            <a:pPr algn="r"/>
            <a:endParaRPr lang="ru-RU" sz="2000" dirty="0"/>
          </a:p>
          <a:p>
            <a:pPr algn="r"/>
            <a:endParaRPr lang="ru-RU" sz="2000" dirty="0" smtClean="0"/>
          </a:p>
          <a:p>
            <a:pPr algn="r"/>
            <a:r>
              <a:rPr lang="ru-RU" sz="2000" dirty="0" smtClean="0"/>
              <a:t>Подготовили </a:t>
            </a:r>
            <a:r>
              <a:rPr lang="ru-RU" sz="2000" dirty="0" smtClean="0"/>
              <a:t>воспитатели:</a:t>
            </a:r>
          </a:p>
          <a:p>
            <a:pPr algn="r"/>
            <a:r>
              <a:rPr lang="ru-RU" sz="2000" dirty="0" smtClean="0"/>
              <a:t>Гусак Н.С.</a:t>
            </a:r>
          </a:p>
          <a:p>
            <a:pPr algn="r"/>
            <a:r>
              <a:rPr lang="ru-RU" sz="2000" dirty="0" err="1" smtClean="0"/>
              <a:t>Наседкина</a:t>
            </a:r>
            <a:r>
              <a:rPr lang="ru-RU" sz="2000" dirty="0" smtClean="0"/>
              <a:t> Ю.В.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0"/>
            <a:ext cx="4572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381000"/>
            <a:ext cx="8229600" cy="323088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4800600" cy="36576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971800"/>
            <a:ext cx="6248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5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533400"/>
            <a:ext cx="8229600" cy="170688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62000"/>
            <a:ext cx="5029200" cy="5562600"/>
          </a:xfrm>
        </p:spPr>
      </p:pic>
    </p:spTree>
    <p:extLst>
      <p:ext uri="{BB962C8B-B14F-4D97-AF65-F5344CB8AC3E}">
        <p14:creationId xmlns:p14="http://schemas.microsoft.com/office/powerpoint/2010/main" val="15185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457200" y="76200"/>
            <a:ext cx="8229600" cy="45719"/>
          </a:xfrm>
        </p:spPr>
        <p:txBody>
          <a:bodyPr>
            <a:noAutofit/>
          </a:bodyPr>
          <a:lstStyle/>
          <a:p>
            <a:endParaRPr lang="ru-RU" sz="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u="sng" dirty="0" smtClean="0"/>
              <a:t>Речевое развитие:</a:t>
            </a:r>
          </a:p>
          <a:p>
            <a:r>
              <a:rPr lang="ru-RU" sz="1800" dirty="0" smtClean="0"/>
              <a:t>Беседа: «Чем нам поможет врач?»;</a:t>
            </a:r>
          </a:p>
          <a:p>
            <a:r>
              <a:rPr lang="ru-RU" sz="1800" dirty="0" smtClean="0"/>
              <a:t>Пальчиковые игры: «Мы капусту рубим, рубим…», «Мама на кухне стирала белье…»;</a:t>
            </a:r>
          </a:p>
          <a:p>
            <a:r>
              <a:rPr lang="ru-RU" sz="1800" dirty="0" smtClean="0"/>
              <a:t>Игра «Назови профессию»;</a:t>
            </a:r>
          </a:p>
          <a:p>
            <a:r>
              <a:rPr lang="ru-RU" sz="1800" dirty="0" smtClean="0"/>
              <a:t>Чтение художественной литературы: пословицы, поговорки, стихи по теме.</a:t>
            </a:r>
          </a:p>
          <a:p>
            <a:pPr marL="0" indent="0">
              <a:buNone/>
            </a:pPr>
            <a:r>
              <a:rPr lang="ru-RU" sz="1800" u="sng" dirty="0" smtClean="0"/>
              <a:t>Художественно-эстетическое развитие:</a:t>
            </a:r>
          </a:p>
          <a:p>
            <a:r>
              <a:rPr lang="ru-RU" sz="1800" dirty="0" smtClean="0"/>
              <a:t>Рисование: «Узор для платья», «Украсим фартучки», «Компот»;</a:t>
            </a:r>
          </a:p>
          <a:p>
            <a:r>
              <a:rPr lang="ru-RU" sz="1800" dirty="0" smtClean="0"/>
              <a:t>Лепка: «Испекли оладушки», «Печенье для кота».</a:t>
            </a:r>
          </a:p>
          <a:p>
            <a:pPr marL="0" indent="0">
              <a:buNone/>
            </a:pPr>
            <a:r>
              <a:rPr lang="ru-RU" sz="1800" u="sng" dirty="0" smtClean="0"/>
              <a:t>Самостоятельная деятельность  детей:</a:t>
            </a:r>
          </a:p>
          <a:p>
            <a:r>
              <a:rPr lang="ru-RU" sz="1800" dirty="0" smtClean="0"/>
              <a:t>Раскрашивание раскрасок: «Профессии», «Овощи», «Фрукты»;</a:t>
            </a:r>
          </a:p>
          <a:p>
            <a:r>
              <a:rPr lang="ru-RU" sz="1800" dirty="0" smtClean="0"/>
              <a:t>Рассматривание картин по теме;</a:t>
            </a:r>
          </a:p>
          <a:p>
            <a:r>
              <a:rPr lang="ru-RU" sz="1800" dirty="0" smtClean="0"/>
              <a:t>Настольные и дидактические игры;</a:t>
            </a:r>
          </a:p>
          <a:p>
            <a:r>
              <a:rPr lang="ru-RU" sz="1800" dirty="0" smtClean="0"/>
              <a:t>Сюжетно-ролевые игры: «Готовим обед», «Сделаем прическу кукле Маше», «Лечим кукле Даше горло» и др.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457200"/>
            <a:ext cx="8229600" cy="246888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u="sng" dirty="0" smtClean="0"/>
              <a:t>Работа с родителями:</a:t>
            </a:r>
          </a:p>
          <a:p>
            <a:r>
              <a:rPr lang="ru-RU" sz="1800" dirty="0" smtClean="0"/>
              <a:t>Рассказ родителей о своей работе детям;</a:t>
            </a:r>
          </a:p>
          <a:p>
            <a:r>
              <a:rPr lang="ru-RU" sz="1800" dirty="0" smtClean="0"/>
              <a:t>Изготовление альбома рисунков «</a:t>
            </a:r>
            <a:r>
              <a:rPr lang="ru-RU" sz="1800" dirty="0" smtClean="0">
                <a:hlinkClick r:id="rId2" action="ppaction://hlinkfile"/>
              </a:rPr>
              <a:t>Все профессии нужны, все профессии нужны».</a:t>
            </a:r>
            <a:endParaRPr lang="ru-RU" sz="1800" dirty="0"/>
          </a:p>
          <a:p>
            <a:pPr marL="0" indent="0">
              <a:buNone/>
            </a:pPr>
            <a:r>
              <a:rPr lang="ru-RU" b="1" dirty="0" smtClean="0"/>
              <a:t>Ожидаемый результат:</a:t>
            </a:r>
          </a:p>
          <a:p>
            <a:pPr marL="0" indent="0">
              <a:buNone/>
            </a:pPr>
            <a:r>
              <a:rPr lang="ru-RU" sz="1800" u="sng" dirty="0" smtClean="0"/>
              <a:t>Дети: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Знают профессии ближайшего окружения;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Сформированы представления о необходимости трудовой деятельности в жизни людей;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бережно относятся к труду взрослых и результатам их труда;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Умеют выполнять элементарные трудовые действия;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Отражают представление о профессиях в рисунках, играх.</a:t>
            </a:r>
          </a:p>
          <a:p>
            <a:pPr marL="0" indent="0">
              <a:buNone/>
            </a:pPr>
            <a:r>
              <a:rPr lang="ru-RU" sz="1800" u="sng" dirty="0" smtClean="0"/>
              <a:t>Родители:</a:t>
            </a:r>
            <a:r>
              <a:rPr lang="ru-RU" sz="1800" dirty="0" smtClean="0"/>
              <a:t> 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Выросла активность родителей в </a:t>
            </a:r>
            <a:r>
              <a:rPr lang="ru-RU" sz="1800" dirty="0" err="1" smtClean="0"/>
              <a:t>профориентационной</a:t>
            </a:r>
            <a:r>
              <a:rPr lang="ru-RU" sz="1800" dirty="0" smtClean="0"/>
              <a:t> работе;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С желанием рассказывают детям о профессиях.</a:t>
            </a:r>
          </a:p>
          <a:p>
            <a:pPr>
              <a:buFont typeface="Wingdings" pitchFamily="2" charset="2"/>
              <a:buChar char="Ø"/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304800"/>
            <a:ext cx="8229600" cy="399288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u="sng" dirty="0" smtClean="0"/>
              <a:t>Педагоги: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Освоили новые приемы и методы работы с детьми по ранней профориентации в детском саду;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Разработаны и проведены занятия, сюжетно-ролевые игры в рамках тематического планирования;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Посетили городской мастер-класс «Ознакомление детей с миром профессий средствами художественно-эстетической деятельности» 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u="sng" dirty="0" smtClean="0"/>
              <a:t>РППС: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Организован уголок профориентации;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Изготовлен альбом о профессиях взрослых; настольные игры.</a:t>
            </a:r>
            <a:endParaRPr lang="ru-RU" sz="1800" dirty="0" smtClean="0"/>
          </a:p>
          <a:p>
            <a:pPr marL="0" indent="0">
              <a:buNone/>
            </a:pPr>
            <a:endParaRPr lang="ru-RU" sz="18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7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latin typeface="Gabriola" pitchFamily="82" charset="0"/>
              </a:rPr>
              <a:t>Благодарим за внимание!</a:t>
            </a:r>
            <a:endParaRPr lang="ru-RU" sz="6000" dirty="0">
              <a:latin typeface="Gabriola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7620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Проект «Знакомство детей с миром профессий»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209800"/>
            <a:ext cx="8763000" cy="4099560"/>
          </a:xfrm>
        </p:spPr>
        <p:txBody>
          <a:bodyPr/>
          <a:lstStyle/>
          <a:p>
            <a:pPr>
              <a:buNone/>
            </a:pPr>
            <a:r>
              <a:rPr lang="ru-RU" i="1" u="sng" dirty="0" smtClean="0"/>
              <a:t>Тип проекта: </a:t>
            </a:r>
            <a:r>
              <a:rPr lang="ru-RU" dirty="0" smtClean="0"/>
              <a:t>информационный, игровой.</a:t>
            </a:r>
          </a:p>
          <a:p>
            <a:pPr>
              <a:buNone/>
            </a:pPr>
            <a:r>
              <a:rPr lang="ru-RU" i="1" u="sng" dirty="0" smtClean="0"/>
              <a:t>По продолжительности: </a:t>
            </a:r>
            <a:r>
              <a:rPr lang="ru-RU" dirty="0" smtClean="0"/>
              <a:t>краткосрочный.</a:t>
            </a:r>
          </a:p>
          <a:p>
            <a:pPr>
              <a:buNone/>
            </a:pPr>
            <a:r>
              <a:rPr lang="ru-RU" i="1" u="sng" dirty="0" smtClean="0"/>
              <a:t>По характеру контактов: </a:t>
            </a:r>
            <a:r>
              <a:rPr lang="ru-RU" dirty="0" smtClean="0"/>
              <a:t>внутригрупповой.</a:t>
            </a:r>
          </a:p>
          <a:p>
            <a:pPr>
              <a:buNone/>
            </a:pPr>
            <a:r>
              <a:rPr lang="ru-RU" i="1" u="sng" dirty="0" smtClean="0"/>
              <a:t>По количеству участников: </a:t>
            </a:r>
            <a:r>
              <a:rPr lang="ru-RU" dirty="0" smtClean="0"/>
              <a:t>групповой, фронтальный.</a:t>
            </a:r>
          </a:p>
          <a:p>
            <a:pPr>
              <a:buNone/>
            </a:pPr>
            <a:r>
              <a:rPr lang="ru-RU" i="1" u="sng" dirty="0" smtClean="0"/>
              <a:t>Участники:</a:t>
            </a:r>
            <a:r>
              <a:rPr lang="ru-RU" dirty="0" smtClean="0"/>
              <a:t> воспитатели, дети, родители.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724400"/>
            <a:ext cx="57150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Проблема</a:t>
            </a:r>
            <a:r>
              <a:rPr lang="ru-RU" sz="4000" dirty="0" smtClean="0"/>
              <a:t>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3400" y="990600"/>
            <a:ext cx="43434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Недостаточное представление детей о мире профессий взрослых, малая активность детей в сюжетно-ролевых играх, отражающих труд взрослых, однообразие сюжета, не развит интерес к труду.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При </a:t>
            </a:r>
            <a:r>
              <a:rPr lang="ru-RU" sz="2400" dirty="0" smtClean="0"/>
              <a:t>проведении бесед возникают затруднения в ответах на вопросы: «Кем работает мама, папа?». Дети не всегда узнают и называют.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39624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Ознакомление детей младшего дошкольного возраста с трудом взрослых является сложным видом их социально-личностного развития, требующего специально организованной деятельности и создание условий для самостоятельных игр.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Пути </a:t>
            </a:r>
            <a:r>
              <a:rPr lang="ru-RU" sz="2400" dirty="0" smtClean="0"/>
              <a:t>и формы приближений к ним труда взрослых, его пример, систематическая работа по ознакомлению воспитанников с трудом оказывает огромное влияние на развитие их социального опыта, воспитание положительного отношения и уважения к труду и профессиям.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ru-RU" dirty="0" smtClean="0"/>
              <a:t>Цель </a:t>
            </a:r>
            <a:r>
              <a:rPr lang="ru-RU" dirty="0" smtClean="0"/>
              <a:t>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None/>
            </a:pPr>
            <a:endParaRPr lang="ru-RU" sz="2400" dirty="0" smtClean="0"/>
          </a:p>
          <a:p>
            <a:pPr marL="651510" indent="-514350" algn="ctr">
              <a:buNone/>
            </a:pPr>
            <a:r>
              <a:rPr lang="ru-RU" sz="3200" dirty="0" smtClean="0"/>
              <a:t>Формирование знаний и представлений о труде, доступном пониманию дошкольников 2-3 лет, воспитание положительного отношения к труду взрослых.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100" b="1" dirty="0" smtClean="0"/>
              <a:t>Образовательные: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smtClean="0"/>
              <a:t>- расширение и закрепление представлений о профессиях людей;</a:t>
            </a:r>
          </a:p>
          <a:p>
            <a:pPr>
              <a:buNone/>
            </a:pPr>
            <a:r>
              <a:rPr lang="ru-RU" sz="2000" dirty="0" smtClean="0"/>
              <a:t>-  ознакомление детей с трудовыми действиями, совершаемыми взрослыми, с орудиями труда, инструментами и результатом труда взрослых;</a:t>
            </a:r>
          </a:p>
          <a:p>
            <a:pPr marL="0" indent="0">
              <a:buNone/>
            </a:pPr>
            <a:r>
              <a:rPr lang="ru-RU" sz="2000" dirty="0" smtClean="0"/>
              <a:t>- уточнение</a:t>
            </a:r>
            <a:r>
              <a:rPr lang="ru-RU" sz="2000" dirty="0" smtClean="0"/>
              <a:t>, расширение и активизация словаря по теме.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/>
              <a:t>Коррекционно-развивающие:</a:t>
            </a:r>
          </a:p>
          <a:p>
            <a:pPr>
              <a:buFontTx/>
              <a:buChar char="-"/>
            </a:pPr>
            <a:r>
              <a:rPr lang="ru-RU" sz="2000" dirty="0"/>
              <a:t>р</a:t>
            </a:r>
            <a:r>
              <a:rPr lang="ru-RU" sz="2000" dirty="0" smtClean="0"/>
              <a:t>азвитие </a:t>
            </a:r>
            <a:r>
              <a:rPr lang="ru-RU" sz="2000" dirty="0" smtClean="0"/>
              <a:t>зрительного внимания и восприятия;</a:t>
            </a:r>
          </a:p>
          <a:p>
            <a:pPr>
              <a:buFontTx/>
              <a:buChar char="-"/>
            </a:pPr>
            <a:r>
              <a:rPr lang="ru-RU" sz="2000" dirty="0"/>
              <a:t>р</a:t>
            </a:r>
            <a:r>
              <a:rPr lang="ru-RU" sz="2000" dirty="0" smtClean="0"/>
              <a:t>азвитие </a:t>
            </a:r>
            <a:r>
              <a:rPr lang="ru-RU" sz="2000" dirty="0" smtClean="0"/>
              <a:t>речевой и мыслительной деятельности, зрительно-двигательной координации, мелкой моторики.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/>
              <a:t>Воспитательные:</a:t>
            </a:r>
          </a:p>
          <a:p>
            <a:pPr>
              <a:buFontTx/>
              <a:buChar char="-"/>
            </a:pPr>
            <a:r>
              <a:rPr lang="ru-RU" sz="2000" dirty="0"/>
              <a:t>ф</a:t>
            </a:r>
            <a:r>
              <a:rPr lang="ru-RU" sz="2000" dirty="0" smtClean="0"/>
              <a:t>ормирование </a:t>
            </a:r>
            <a:r>
              <a:rPr lang="ru-RU" sz="2000" dirty="0" smtClean="0"/>
              <a:t>навыков сотрудничества, взаимодействия в игровой деятельности;</a:t>
            </a:r>
          </a:p>
          <a:p>
            <a:pPr>
              <a:buFontTx/>
              <a:buChar char="-"/>
            </a:pPr>
            <a:r>
              <a:rPr lang="ru-RU" sz="2000" dirty="0"/>
              <a:t>д</a:t>
            </a:r>
            <a:r>
              <a:rPr lang="ru-RU" sz="2000" dirty="0" smtClean="0"/>
              <a:t>оброжелательности</a:t>
            </a:r>
            <a:r>
              <a:rPr lang="ru-RU" sz="2000" dirty="0" smtClean="0"/>
              <a:t>;</a:t>
            </a:r>
          </a:p>
          <a:p>
            <a:pPr>
              <a:buFontTx/>
              <a:buChar char="-"/>
            </a:pPr>
            <a:r>
              <a:rPr lang="ru-RU" sz="2000" dirty="0"/>
              <a:t>с</a:t>
            </a:r>
            <a:r>
              <a:rPr lang="ru-RU" sz="2000" dirty="0" smtClean="0"/>
              <a:t>амостоятельности</a:t>
            </a:r>
            <a:r>
              <a:rPr lang="ru-RU" sz="2000" dirty="0" smtClean="0"/>
              <a:t>, инициативности;</a:t>
            </a:r>
          </a:p>
          <a:p>
            <a:pPr>
              <a:buFontTx/>
              <a:buChar char="-"/>
            </a:pPr>
            <a:r>
              <a:rPr lang="ru-RU" sz="2000" dirty="0"/>
              <a:t>о</a:t>
            </a:r>
            <a:r>
              <a:rPr lang="ru-RU" sz="2000" dirty="0" smtClean="0"/>
              <a:t>тветственности</a:t>
            </a:r>
            <a:r>
              <a:rPr lang="ru-RU" sz="2000" dirty="0" smtClean="0"/>
              <a:t>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Ход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lnSpcReduction="10000"/>
          </a:bodyPr>
          <a:lstStyle/>
          <a:p>
            <a:pPr marL="651510" indent="-514350">
              <a:buNone/>
            </a:pPr>
            <a:r>
              <a:rPr lang="ru-RU" b="1" i="1" dirty="0" smtClean="0"/>
              <a:t>1. Подготовительный этап.</a:t>
            </a:r>
          </a:p>
          <a:p>
            <a:pPr marL="651510" indent="-514350">
              <a:buFont typeface="Wingdings" pitchFamily="2" charset="2"/>
              <a:buChar char="v"/>
            </a:pPr>
            <a:r>
              <a:rPr lang="ru-RU" dirty="0" smtClean="0"/>
              <a:t>Создать развивающую среду – пополнить атрибутами сюжетно-ролевые игры: «Магазин», «Больница», «Парикмахерская»;</a:t>
            </a:r>
          </a:p>
          <a:p>
            <a:pPr marL="651510" indent="-514350">
              <a:buFont typeface="Wingdings" pitchFamily="2" charset="2"/>
              <a:buChar char="v"/>
            </a:pPr>
            <a:r>
              <a:rPr lang="ru-RU" dirty="0" smtClean="0"/>
              <a:t>Выставить дидактические настольные игры по теме.</a:t>
            </a:r>
          </a:p>
          <a:p>
            <a:pPr marL="651510" indent="-514350">
              <a:buFont typeface="Wingdings" pitchFamily="2" charset="2"/>
              <a:buChar char="v"/>
            </a:pPr>
            <a:r>
              <a:rPr lang="ru-RU" dirty="0" smtClean="0"/>
              <a:t>Организовать выставку книг.</a:t>
            </a:r>
          </a:p>
          <a:p>
            <a:pPr marL="651510" indent="-514350">
              <a:buFont typeface="Wingdings" pitchFamily="2" charset="2"/>
              <a:buChar char="v"/>
            </a:pPr>
            <a:r>
              <a:rPr lang="ru-RU" dirty="0" smtClean="0"/>
              <a:t>Дидактические картины для рассматривания и бесед по теме профессия.</a:t>
            </a:r>
          </a:p>
          <a:p>
            <a:pPr marL="651510" indent="-514350">
              <a:buFont typeface="Wingdings" pitchFamily="2" charset="2"/>
              <a:buChar char="v"/>
            </a:pPr>
            <a:r>
              <a:rPr lang="ru-RU" dirty="0" smtClean="0"/>
              <a:t>Работа с родителями: рассказ родителей о своей работе детям.</a:t>
            </a:r>
          </a:p>
          <a:p>
            <a:pPr marL="651510" indent="-514350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2. Реализация проекта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800" u="sng" dirty="0" smtClean="0"/>
              <a:t>Социально-коммуникативное развитие: 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Беседы: «Я и моя мама», «Папины помощники», «Как я помогаю маме»;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Беседы о профессиях ближайшего окружения;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Сюжетно-ролевые игры: «Больница», «Магазин», «Салон красоты», «Готовим обед».</a:t>
            </a:r>
          </a:p>
          <a:p>
            <a:pPr>
              <a:buNone/>
            </a:pPr>
            <a:r>
              <a:rPr lang="ru-RU" sz="1800" u="sng" dirty="0" smtClean="0"/>
              <a:t>Физическое развитие: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Подвижные игры: «Внимательный водитель», «Цветные автомобили».</a:t>
            </a:r>
          </a:p>
          <a:p>
            <a:pPr>
              <a:buNone/>
            </a:pPr>
            <a:r>
              <a:rPr lang="ru-RU" sz="1800" u="sng" dirty="0" smtClean="0"/>
              <a:t>Познавательное развитие: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Дидактические и настольные игры: «Профессии», «У кого что?»,  «Кто что делает?»;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Ситуативная беседа: «Кто приготовил еду?»;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Игровая ситуация: «Накрываем на стол»;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Конструирование : «Строим гараж», «Дом для куклы»;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Наблюдение за трудом помощника воспитателя, дворника, повара, врача.</a:t>
            </a:r>
          </a:p>
          <a:p>
            <a:pPr marL="0" indent="0">
              <a:buNone/>
            </a:pPr>
            <a:endParaRPr lang="ru-RU" sz="18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09600"/>
            <a:ext cx="8229600" cy="94488"/>
          </a:xfrm>
        </p:spPr>
        <p:txBody>
          <a:bodyPr>
            <a:noAutofit/>
          </a:bodyPr>
          <a:lstStyle/>
          <a:p>
            <a:endParaRPr lang="ru-RU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4038600" cy="4267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29000"/>
            <a:ext cx="4953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3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</TotalTime>
  <Words>734</Words>
  <Application>Microsoft Office PowerPoint</Application>
  <PresentationFormat>Экран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Приобщение детей к ценностям труда и профессиональной деятельности человека</vt:lpstr>
      <vt:lpstr>Проект «Знакомство детей с миром профессий»</vt:lpstr>
      <vt:lpstr>Проблема:</vt:lpstr>
      <vt:lpstr>Актуальность:</vt:lpstr>
      <vt:lpstr>Цель проекта:</vt:lpstr>
      <vt:lpstr>Задачи:</vt:lpstr>
      <vt:lpstr>Ход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Приобщение детей к ценностям труда и профессиональной деятельности человека</dc:title>
  <dc:creator>пк</dc:creator>
  <cp:lastModifiedBy>Пользователь Windows</cp:lastModifiedBy>
  <cp:revision>19</cp:revision>
  <dcterms:created xsi:type="dcterms:W3CDTF">2018-02-20T10:32:13Z</dcterms:created>
  <dcterms:modified xsi:type="dcterms:W3CDTF">2018-02-20T19:29:39Z</dcterms:modified>
</cp:coreProperties>
</file>